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Self Finance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your income, expenses, and investments easily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by: Your Name | Date: April 18,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Any Questions? Contact: your email or GitHub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Web-based Tracker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personal finances anywhere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interface for all skill levels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HTML, CSS, JavaScript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Income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and monitor your earnings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672483"/>
            <a:ext cx="3153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Expense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Record and categorize expenditures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Balance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financial overview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Investment Ideas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Diversified smart options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344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Home Page Screenshot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Header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 title prominently displayed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Content Sections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Income, Expenses, and Distribution panels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Buttons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call-to-action for easy navigation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8554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Expense Distribution &amp; Balance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Visual Charts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Intuitive expense distribution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Balance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updates on finances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Financial Health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Easy tracking for informed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7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Investment Ideas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Mutual Funds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Stocks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Recurring Deposits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77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Gold/Silver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99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Emergency Fund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79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Educates users on diversified saving options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Structure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CSS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Styling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Interactivity &amp; data handling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 Storage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persistence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8042"/>
            <a:ext cx="6327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Learnings &amp;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6982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476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DOM Manipulation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620351" y="4058126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7130534" y="4058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UI/UX Design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960632" y="4639270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Dynamic Content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300913" y="5220414"/>
            <a:ext cx="170021" cy="354330"/>
          </a:xfrm>
          <a:prstGeom prst="roundRect">
            <a:avLst>
              <a:gd name="adj" fmla="val 20012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7811095" y="5220414"/>
            <a:ext cx="4069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Debugging &amp; Responsiveness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Simple &amp; Functional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Accessible for all users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Clean UI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Easy navigation and clarity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Graphs, exports, analytics planned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2025-04-18T04:38:08Z</dcterms:created>
  <dcterms:modified xsi:type="dcterms:W3CDTF">2025-04-18T04:38:08Z</dcterms:modified>
</cp:coreProperties>
</file>